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sldIdLst>
    <p:sldId id="415" r:id="rId2"/>
    <p:sldId id="458" r:id="rId3"/>
    <p:sldId id="459" r:id="rId4"/>
    <p:sldId id="460" r:id="rId5"/>
    <p:sldId id="465" r:id="rId6"/>
    <p:sldId id="454" r:id="rId7"/>
    <p:sldId id="466" r:id="rId8"/>
    <p:sldId id="467" r:id="rId9"/>
    <p:sldId id="468" r:id="rId10"/>
    <p:sldId id="469" r:id="rId11"/>
    <p:sldId id="470" r:id="rId12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gray"/>
  <p:clrMru>
    <a:srgbClr val="FF965E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0747" autoAdjust="0"/>
    <p:restoredTop sz="90793" autoAdjust="0"/>
  </p:normalViewPr>
  <p:slideViewPr>
    <p:cSldViewPr>
      <p:cViewPr varScale="1">
        <p:scale>
          <a:sx n="167" d="100"/>
          <a:sy n="167" d="100"/>
        </p:scale>
        <p:origin x="-336" y="-10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9/3/16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116013" y="877888"/>
            <a:ext cx="7127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4800" dirty="0" smtClean="0">
                <a:solidFill>
                  <a:srgbClr val="FFFF66"/>
                </a:solidFill>
              </a:rPr>
              <a:t>Romans 8:26-39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11430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Super-conquerors in Christ</a:t>
            </a:r>
            <a:endParaRPr lang="en-US" sz="3200" b="1" u="sng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95300"/>
            <a:ext cx="9144000" cy="4493537"/>
          </a:xfrm>
          <a:prstGeom prst="rect">
            <a:avLst/>
          </a:prstGeom>
          <a:ln w="158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sz="22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33 </a:t>
            </a:r>
            <a:r>
              <a:rPr lang="en-AU" sz="22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Who shall bring any charge against God’s elect? It is God who justifies. </a:t>
            </a:r>
            <a:r>
              <a:rPr lang="en-AU" sz="22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34 </a:t>
            </a:r>
            <a:r>
              <a:rPr lang="en-AU" sz="22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Who is to condemn? Christ Jesus is the one who died—more than that, who was raised—who is at the right hand of God, who indeed is interceding for us. </a:t>
            </a:r>
            <a:r>
              <a:rPr lang="en-AU" sz="22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35 </a:t>
            </a:r>
            <a:r>
              <a:rPr lang="en-AU" sz="22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Who shall separate us from the love of Christ? Shall tribulation, or distress, or persecution, or famine, or nakedness, or danger, or sword? </a:t>
            </a:r>
            <a:r>
              <a:rPr lang="en-AU" sz="22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36 </a:t>
            </a:r>
            <a:r>
              <a:rPr lang="en-AU" sz="22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As it is written, </a:t>
            </a:r>
            <a:endParaRPr lang="en-US" sz="2200" dirty="0" smtClean="0">
              <a:solidFill>
                <a:srgbClr val="FFFFFF"/>
              </a:solidFill>
              <a:latin typeface="Times New Roman"/>
              <a:ea typeface="Cambria"/>
              <a:cs typeface="Times New Roman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22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		“For your sake we are being killed all the day long; </a:t>
            </a:r>
            <a:endParaRPr lang="en-US" sz="2200" dirty="0" smtClean="0">
              <a:solidFill>
                <a:srgbClr val="FFFFFF"/>
              </a:solidFill>
              <a:latin typeface="Times New Roman"/>
              <a:ea typeface="Cambria"/>
              <a:cs typeface="Times New Roman"/>
            </a:endParaRPr>
          </a:p>
          <a:p>
            <a:pPr marL="609600" indent="-203200">
              <a:spcAft>
                <a:spcPts val="0"/>
              </a:spcAft>
            </a:pPr>
            <a:r>
              <a:rPr lang="en-AU" sz="22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we are regarded as sheep to be slaughtered.” </a:t>
            </a:r>
            <a:endParaRPr lang="en-US" sz="2200" dirty="0" smtClean="0">
              <a:solidFill>
                <a:srgbClr val="FFFFFF"/>
              </a:solidFill>
              <a:latin typeface="Times New Roman"/>
              <a:ea typeface="Cambria"/>
              <a:cs typeface="Times New Roman"/>
            </a:endParaRPr>
          </a:p>
          <a:p>
            <a:r>
              <a:rPr lang="en-AU" sz="22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37 </a:t>
            </a:r>
            <a:r>
              <a:rPr lang="en-AU" sz="22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No, in all these things we are super-conquerors through him who loved us. </a:t>
            </a:r>
            <a:r>
              <a:rPr lang="en-AU" sz="22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38 </a:t>
            </a:r>
            <a:r>
              <a:rPr lang="en-AU" sz="22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For I am sure that neither death nor life, nor angels nor rulers, nor things present nor things to come, nor powers, </a:t>
            </a:r>
            <a:r>
              <a:rPr lang="en-AU" sz="22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39 </a:t>
            </a:r>
            <a:r>
              <a:rPr lang="en-AU" sz="22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nor height nor depth, nor anything else in all creation, will be able to separate us from the love of God in Christ Jesus our Lord. </a:t>
            </a:r>
            <a:endParaRPr lang="en-US" sz="2200" u="sng" spc="12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191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God demonstrates His power in our weakness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a conqueror </a:t>
            </a:r>
            <a:r>
              <a:rPr lang="en-US" sz="2400" u="sng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endures </a:t>
            </a: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in their faith in Jesus </a:t>
            </a: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Christ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 flesh craves what seems good to the flesh (health, wealth, long, trouble-free life).  The Spirit urges us to endure.</a:t>
            </a:r>
            <a:endParaRPr lang="en-US" sz="2400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When we don’t know what to pray, the Holy Spirit takes over and prays on our behalf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All things (even bad stuff) work together for “good”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God truly knew us before creation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Predestined;  Called;  Justified;  Conformed to be like Jesus; Glorified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FF"/>
                </a:solidFill>
                <a:latin typeface="Comic Sans MS"/>
                <a:cs typeface="Comic Sans MS"/>
              </a:rPr>
              <a:t>If God is for us, who can be against us?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God’s plan is begun and assured to be carried through to the end.  Glory!!!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-11430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Super-conquerors in Christ</a:t>
            </a:r>
            <a:endParaRPr lang="en-US" sz="3200" b="1" u="sng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339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AU" sz="3100" b="1" baseline="30000" dirty="0" smtClean="0">
                <a:solidFill>
                  <a:schemeClr val="bg1"/>
                </a:solidFill>
                <a:latin typeface="Arial"/>
                <a:ea typeface="Cambria"/>
                <a:cs typeface="Times New Roman"/>
              </a:rPr>
              <a:t>26 </a:t>
            </a:r>
            <a:r>
              <a:rPr lang="en-AU" sz="31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Likewise the Spirit helps us in our weakness. For we do not know what to pray for as we ought, but the Spirit himself intercedes for us with </a:t>
            </a:r>
            <a:r>
              <a:rPr lang="en-AU" sz="3100" dirty="0" err="1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groanings</a:t>
            </a:r>
            <a:r>
              <a:rPr lang="en-AU" sz="31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 too deep for words. </a:t>
            </a:r>
            <a:r>
              <a:rPr lang="en-AU" sz="3100" b="1" baseline="30000" dirty="0" smtClean="0">
                <a:solidFill>
                  <a:schemeClr val="bg1"/>
                </a:solidFill>
                <a:latin typeface="Arial"/>
                <a:ea typeface="Cambria"/>
                <a:cs typeface="Times New Roman"/>
              </a:rPr>
              <a:t>27 </a:t>
            </a:r>
            <a:r>
              <a:rPr lang="en-AU" sz="31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And he who searches hearts knows what is the mind of the Spirit, because the Spirit intercedes for the saints according to the will of God. </a:t>
            </a:r>
            <a:r>
              <a:rPr lang="en-AU" sz="3100" b="1" baseline="30000" dirty="0" smtClean="0">
                <a:solidFill>
                  <a:schemeClr val="bg1"/>
                </a:solidFill>
                <a:latin typeface="Arial"/>
                <a:ea typeface="Cambria"/>
                <a:cs typeface="Times New Roman"/>
              </a:rPr>
              <a:t>28 </a:t>
            </a:r>
            <a:r>
              <a:rPr lang="en-AU" sz="31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And we know that for those who love God all things work together for good, for those who are called according to his purpose. </a:t>
            </a:r>
            <a:r>
              <a:rPr lang="en-AU" sz="3100" b="1" baseline="30000" dirty="0" smtClean="0">
                <a:solidFill>
                  <a:schemeClr val="bg1"/>
                </a:solidFill>
                <a:latin typeface="Arial"/>
                <a:ea typeface="Cambria"/>
                <a:cs typeface="Times New Roman"/>
              </a:rPr>
              <a:t>29 </a:t>
            </a:r>
            <a:r>
              <a:rPr lang="en-AU" sz="31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For those whom he foreknew he also predestined to be conformed to the image of his Son, in order that he might be the firstborn among many brothers. </a:t>
            </a:r>
            <a:endParaRPr lang="en-US" sz="3100" dirty="0">
              <a:solidFill>
                <a:schemeClr val="bg1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1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sz="32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30 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And those whom he predestined he also called, and those whom he called he also justified, and those whom he justified he also glorified. </a:t>
            </a:r>
            <a:endParaRPr lang="en-US" sz="3200" dirty="0" smtClean="0">
              <a:solidFill>
                <a:srgbClr val="FFFFFF"/>
              </a:solidFill>
              <a:latin typeface="Times New Roman"/>
              <a:ea typeface="Cambria"/>
              <a:cs typeface="Times New Roman"/>
            </a:endParaRPr>
          </a:p>
          <a:p>
            <a:pPr>
              <a:spcAft>
                <a:spcPts val="0"/>
              </a:spcAft>
            </a:pPr>
            <a:endParaRPr lang="en-US" sz="3200" b="1" dirty="0" smtClean="0">
              <a:solidFill>
                <a:srgbClr val="FFFFFF"/>
              </a:solidFill>
              <a:latin typeface="Arial"/>
              <a:ea typeface="Cambria"/>
              <a:cs typeface="Times New Roman"/>
            </a:endParaRPr>
          </a:p>
          <a:p>
            <a:r>
              <a:rPr lang="en-AU" sz="32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31 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What then shall we say to these things? If God is for us, who can be against us? </a:t>
            </a:r>
            <a:r>
              <a:rPr lang="en-AU" sz="32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32 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He who did not spare his own Son but gave him up for us all, how will he not also with him graciously give us all things? </a:t>
            </a:r>
            <a:r>
              <a:rPr lang="en-AU" sz="32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33 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Who shall bring any charge against God’s elect? It is God who justifies. </a:t>
            </a:r>
            <a:endParaRPr lang="en-US" sz="3200" dirty="0">
              <a:solidFill>
                <a:srgbClr val="FFFFFF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sz="32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34 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Who is to condemn? Christ Jesus is the one who died—more than that, who was raised—who is at the right hand of God, who indeed is interceding for us. </a:t>
            </a:r>
            <a:r>
              <a:rPr lang="en-AU" sz="32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35 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Who shall separate us from the love of Christ? Shall tribulation, or distress, or persecution, or famine, or nakedness, or danger, or sword? </a:t>
            </a:r>
            <a:r>
              <a:rPr lang="en-AU" sz="32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36 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As it is written, </a:t>
            </a:r>
            <a:endParaRPr lang="en-US" sz="3200" dirty="0" smtClean="0">
              <a:solidFill>
                <a:srgbClr val="FFFFFF"/>
              </a:solidFill>
              <a:latin typeface="Times New Roman"/>
              <a:ea typeface="Cambria"/>
              <a:cs typeface="Times New Roman"/>
            </a:endParaRPr>
          </a:p>
          <a:p>
            <a:pPr marL="609600" indent="-609600">
              <a:spcAft>
                <a:spcPts val="0"/>
              </a:spcAft>
              <a:tabLst>
                <a:tab pos="127000" algn="r"/>
                <a:tab pos="254000" algn="l"/>
              </a:tabLst>
            </a:pP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		“For your sake we are being killed all the day long; </a:t>
            </a:r>
            <a:endParaRPr lang="en-US" sz="3200" dirty="0" smtClean="0">
              <a:solidFill>
                <a:srgbClr val="FFFFFF"/>
              </a:solidFill>
              <a:latin typeface="Times New Roman"/>
              <a:ea typeface="Cambria"/>
              <a:cs typeface="Times New Roman"/>
            </a:endParaRPr>
          </a:p>
          <a:p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we are regarded as sheep to be slaughtered.” </a:t>
            </a:r>
            <a:endParaRPr lang="en-US" sz="3200" dirty="0">
              <a:solidFill>
                <a:srgbClr val="FFFFFF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AU" sz="32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37 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No, in all these things we are more than conquerors through him who loved us. </a:t>
            </a:r>
            <a:r>
              <a:rPr lang="en-AU" sz="32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38 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For I am sure that neither death nor life, nor angels nor rulers, nor things present nor things to come, nor powers, </a:t>
            </a:r>
            <a:r>
              <a:rPr lang="en-AU" sz="32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39 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nor height nor depth, nor anything else in all creation, will be able to separate us from the love of God in Christ Jesus our Lord. </a:t>
            </a:r>
            <a:endParaRPr lang="en-US" sz="3200" dirty="0">
              <a:solidFill>
                <a:srgbClr val="FFFFFF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19100"/>
            <a:ext cx="9144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In our weakness, God’s power is demonstrated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When we go beyond what we can do / beyond what we can bear, God’s Power kicks in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562100"/>
            <a:ext cx="9144000" cy="2677656"/>
          </a:xfrm>
          <a:prstGeom prst="rect">
            <a:avLst/>
          </a:prstGeom>
          <a:ln w="158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AU" sz="2400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Revelation 2</a:t>
            </a:r>
            <a:r>
              <a:rPr lang="en-AU" sz="2400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:</a:t>
            </a:r>
            <a:r>
              <a:rPr lang="en-AU" sz="24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10</a:t>
            </a:r>
            <a:r>
              <a:rPr lang="en-AU" sz="24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 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Do not fear what you are about to </a:t>
            </a:r>
            <a:r>
              <a:rPr lang="en-AU" sz="2400" u="sng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suffer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.  Behold, the devil is about to throw some of you into </a:t>
            </a:r>
            <a:r>
              <a:rPr lang="en-AU" sz="2400" u="sng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prison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, 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that you may be tested, and for ten days you will have </a:t>
            </a:r>
            <a:r>
              <a:rPr lang="en-AU" sz="2400" u="sng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tribulation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.  </a:t>
            </a:r>
            <a:r>
              <a:rPr lang="en-AU" sz="2400" dirty="0" smtClean="0">
                <a:solidFill>
                  <a:srgbClr val="FFFF00"/>
                </a:solidFill>
                <a:latin typeface="Comic Sans MS"/>
                <a:ea typeface="Cambria"/>
                <a:cs typeface="Times New Roman"/>
              </a:rPr>
              <a:t>Be faithful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 unto </a:t>
            </a:r>
            <a:r>
              <a:rPr lang="en-AU" sz="2400" u="sng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death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, and I will give you the crown of 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life.  </a:t>
            </a:r>
            <a:r>
              <a:rPr lang="en-AU" sz="24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11 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He who has an ear, let him hear what the Spirit says to the churches.  </a:t>
            </a:r>
            <a:r>
              <a:rPr lang="en-AU" sz="2400" dirty="0" smtClean="0">
                <a:solidFill>
                  <a:srgbClr val="FFFF00"/>
                </a:solidFill>
                <a:latin typeface="Comic Sans MS"/>
                <a:ea typeface="Cambria"/>
                <a:cs typeface="Times New Roman"/>
              </a:rPr>
              <a:t>The one who conquers </a:t>
            </a:r>
            <a:r>
              <a:rPr lang="en-AU" sz="24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will not be hurt by the second death.’</a:t>
            </a:r>
            <a:r>
              <a:rPr lang="en-AU" sz="24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 </a:t>
            </a:r>
            <a:endParaRPr lang="en-US" sz="2400" u="sng" spc="12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1453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for a Christian to be a conqueror, means to endure in their faith in Jesus Christ, following Him (whatever the cost)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 flesh craves what seems good to the flesh (health, wealth, long, trouble-free life).  The Spirit urges us to endure.</a:t>
            </a:r>
            <a:endParaRPr lang="en-US" sz="2400" spc="12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1430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Super-conquerors in Christ</a:t>
            </a:r>
            <a:endParaRPr lang="en-US" sz="3200" b="1" u="sng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animBg="1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191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When we go beyond what we can do (or bear) God’s Power kicks in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a conqueror </a:t>
            </a:r>
            <a:r>
              <a:rPr lang="en-US" sz="2400" u="sng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endures </a:t>
            </a: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in their faith in Jesus </a:t>
            </a: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Christ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 flesh craves what seems good to the flesh (health, wealth, long, trouble-free life).  The Spirit urges us to endure.</a:t>
            </a:r>
          </a:p>
          <a:p>
            <a:pPr marL="265113" indent="-265113">
              <a:buFont typeface="Arial"/>
              <a:buChar char="•"/>
            </a:pPr>
            <a:endParaRPr lang="en-US" sz="2400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324100"/>
            <a:ext cx="9144000" cy="830997"/>
          </a:xfrm>
          <a:prstGeom prst="rect">
            <a:avLst/>
          </a:prstGeom>
          <a:ln w="158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Comic Sans MS"/>
                <a:ea typeface="Cambria"/>
                <a:cs typeface="Times New Roman"/>
              </a:rPr>
              <a:t>we do </a:t>
            </a:r>
            <a:r>
              <a:rPr lang="en-AU" sz="2400" b="1" dirty="0" smtClean="0">
                <a:solidFill>
                  <a:schemeClr val="bg1"/>
                </a:solidFill>
                <a:latin typeface="Comic Sans MS"/>
                <a:ea typeface="Cambria"/>
                <a:cs typeface="Times New Roman"/>
              </a:rPr>
              <a:t>not</a:t>
            </a:r>
            <a:r>
              <a:rPr lang="en-AU" sz="2400" dirty="0" smtClean="0">
                <a:solidFill>
                  <a:schemeClr val="bg1"/>
                </a:solidFill>
                <a:latin typeface="Comic Sans MS"/>
                <a:ea typeface="Cambria"/>
                <a:cs typeface="Times New Roman"/>
              </a:rPr>
              <a:t> know what to pray for as we ought, but the Spirit himself intercedes for us with </a:t>
            </a:r>
            <a:r>
              <a:rPr lang="en-AU" sz="2400" dirty="0" err="1" smtClean="0">
                <a:solidFill>
                  <a:schemeClr val="bg1"/>
                </a:solidFill>
                <a:latin typeface="Comic Sans MS"/>
                <a:ea typeface="Cambria"/>
                <a:cs typeface="Times New Roman"/>
              </a:rPr>
              <a:t>groanings</a:t>
            </a:r>
            <a:r>
              <a:rPr lang="en-AU" sz="2400" dirty="0" smtClean="0">
                <a:solidFill>
                  <a:schemeClr val="bg1"/>
                </a:solidFill>
                <a:latin typeface="Comic Sans MS"/>
                <a:ea typeface="Cambria"/>
                <a:cs typeface="Times New Roman"/>
              </a:rPr>
              <a:t> too deep for words. </a:t>
            </a:r>
            <a:endParaRPr lang="en-US" sz="2400" u="sng" spc="12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1430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Super-conquerors in Christ</a:t>
            </a:r>
            <a:endParaRPr lang="en-US" sz="3200" b="1" u="sng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191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When we go beyond what we can do (or bear) God’s Power kicks in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a conqueror </a:t>
            </a:r>
            <a:r>
              <a:rPr lang="en-US" sz="2400" u="sng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endures </a:t>
            </a: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in their faith in Jesus </a:t>
            </a: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Christ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 flesh craves what seems good to the flesh (health, wealth, long, trouble-free life).  The Spirit urges us to endure.</a:t>
            </a:r>
            <a:endParaRPr lang="en-US" sz="2400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When we don’t know what to pray, the Holy Spirit takes over and prays on our behalf</a:t>
            </a:r>
          </a:p>
          <a:p>
            <a:pPr marL="265113" indent="-265113">
              <a:buFont typeface="Arial"/>
              <a:buChar char="•"/>
            </a:pPr>
            <a:endParaRPr lang="en-US" sz="2400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86100"/>
            <a:ext cx="9144000" cy="769441"/>
          </a:xfrm>
          <a:prstGeom prst="rect">
            <a:avLst/>
          </a:prstGeom>
          <a:ln w="158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AU" sz="22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28 </a:t>
            </a:r>
            <a:r>
              <a:rPr lang="en-AU" sz="22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And we know that for those who love God all things work together for good, for those who are called according to his purpose</a:t>
            </a:r>
            <a:r>
              <a:rPr lang="en-AU" sz="2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.</a:t>
            </a:r>
            <a:r>
              <a:rPr lang="en-US" sz="2200" dirty="0" smtClean="0">
                <a:solidFill>
                  <a:srgbClr val="FFFFFF"/>
                </a:solidFill>
              </a:rPr>
              <a:t> </a:t>
            </a:r>
            <a:endParaRPr lang="en-US" sz="2200" u="sng" spc="12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11430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Super-conquerors in Christ</a:t>
            </a:r>
            <a:endParaRPr lang="en-US" sz="3200" b="1" u="sng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924300"/>
            <a:ext cx="9144000" cy="1785104"/>
          </a:xfrm>
          <a:prstGeom prst="rect">
            <a:avLst/>
          </a:prstGeom>
          <a:ln w="158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AU" sz="22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29 </a:t>
            </a:r>
            <a:r>
              <a:rPr lang="en-AU" sz="22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For those whom he </a:t>
            </a:r>
            <a:r>
              <a:rPr lang="en-AU" sz="2200" u="sng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foreknew </a:t>
            </a:r>
            <a:r>
              <a:rPr lang="en-AU" sz="22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he also </a:t>
            </a:r>
            <a:r>
              <a:rPr lang="en-AU" sz="2200" u="sng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predestined </a:t>
            </a:r>
            <a:r>
              <a:rPr lang="en-AU" sz="22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to be </a:t>
            </a:r>
            <a:r>
              <a:rPr lang="en-AU" sz="2200" u="sng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conformed to the image of his Son</a:t>
            </a:r>
            <a:r>
              <a:rPr lang="en-AU" sz="22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, in order that he might be the firstborn among many brothers. </a:t>
            </a:r>
            <a:r>
              <a:rPr lang="en-AU" sz="2200" b="1" baseline="300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30 </a:t>
            </a:r>
            <a:r>
              <a:rPr lang="en-AU" sz="22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And those whom he predestined he also </a:t>
            </a:r>
            <a:r>
              <a:rPr lang="en-AU" sz="2200" u="sng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called</a:t>
            </a:r>
            <a:r>
              <a:rPr lang="en-AU" sz="22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, and those whom he called he also </a:t>
            </a:r>
            <a:r>
              <a:rPr lang="en-AU" sz="2200" u="sng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justified</a:t>
            </a:r>
            <a:r>
              <a:rPr lang="en-AU" sz="22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, and those whom he justified he also </a:t>
            </a:r>
            <a:r>
              <a:rPr lang="en-AU" sz="2200" u="sng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glorified</a:t>
            </a:r>
            <a:r>
              <a:rPr lang="en-AU" sz="2200" dirty="0" smtClean="0">
                <a:solidFill>
                  <a:srgbClr val="FFFFFF"/>
                </a:solidFill>
                <a:latin typeface="Comic Sans MS"/>
                <a:ea typeface="Cambria"/>
                <a:cs typeface="Times New Roman"/>
              </a:rPr>
              <a:t>.</a:t>
            </a:r>
            <a:r>
              <a:rPr lang="en-US" sz="2200" dirty="0" smtClean="0">
                <a:solidFill>
                  <a:srgbClr val="FFFFFF"/>
                </a:solidFill>
              </a:rPr>
              <a:t> </a:t>
            </a:r>
            <a:endParaRPr lang="en-US" sz="2200" u="sng" spc="12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191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God demonstrates His power in our weakness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a conqueror </a:t>
            </a:r>
            <a:r>
              <a:rPr lang="en-US" sz="2400" u="sng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endures </a:t>
            </a: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in their faith in Jesus </a:t>
            </a: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Christ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 flesh craves what seems good to the flesh (health, wealth, long, trouble-free life).  The Spirit urges us to endure.</a:t>
            </a:r>
            <a:endParaRPr lang="en-US" sz="2400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When we don’t know what to pray, the Holy Spirit takes over and prays on our behalf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All things (even bad stuff) work together for “good”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God truly knew us before creation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Predestined;  Called;  Justified;  Conformed to be like Jesus; Glorified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FF"/>
                </a:solidFill>
                <a:latin typeface="Comic Sans MS"/>
                <a:cs typeface="Comic Sans MS"/>
              </a:rPr>
              <a:t>If God is for us, who can be against us?</a:t>
            </a:r>
          </a:p>
          <a:p>
            <a:pPr marL="265113" indent="-265113">
              <a:buFont typeface="Arial"/>
              <a:buChar char="•"/>
            </a:pPr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God’s plan is begun and assured to be carried through to the end.  Glory!!!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-11430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FF00"/>
                </a:solidFill>
                <a:latin typeface="Times New Roman"/>
                <a:cs typeface="Times New Roman"/>
              </a:rPr>
              <a:t>Super-conquerors in Christ</a:t>
            </a:r>
            <a:endParaRPr lang="en-US" sz="3200" b="1" u="sng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35614</TotalTime>
  <Words>1312</Words>
  <Application>Microsoft Macintosh PowerPoint</Application>
  <PresentationFormat>On-screen Show (16:10)</PresentationFormat>
  <Paragraphs>55</Paragraphs>
  <Slides>11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UC Queensland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311</cp:revision>
  <cp:lastPrinted>2016-09-03T00:05:48Z</cp:lastPrinted>
  <dcterms:created xsi:type="dcterms:W3CDTF">2016-09-02T23:36:34Z</dcterms:created>
  <dcterms:modified xsi:type="dcterms:W3CDTF">2016-09-03T00:17:53Z</dcterms:modified>
</cp:coreProperties>
</file>